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Discerning The Message of God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27</a:t>
            </a:r>
            <a:r>
              <a:rPr lang="en-US" dirty="0" smtClean="0"/>
              <a:t>/08/2017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Amos 3:1-8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dirty="0"/>
              <a:t>Hear this word that the </a:t>
            </a:r>
            <a:r>
              <a:rPr lang="en-AU" cap="small" dirty="0"/>
              <a:t>Lord</a:t>
            </a:r>
            <a:r>
              <a:rPr lang="en-AU" dirty="0"/>
              <a:t> has spoken against you, O children of Israel, against the whole family which I brought up from the land of Egypt, saying: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“You only have I known of all the families of the earth;</a:t>
            </a:r>
            <a:br>
              <a:rPr lang="en-AU" dirty="0"/>
            </a:br>
            <a:r>
              <a:rPr lang="en-AU" dirty="0"/>
              <a:t>Therefore I will punish you for all your iniquities.”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b="1" u="sng" dirty="0">
                <a:solidFill>
                  <a:srgbClr val="C00000"/>
                </a:solidFill>
              </a:rPr>
              <a:t>Can two walk together, unless they are agreed?</a:t>
            </a:r>
            <a:br>
              <a:rPr lang="en-AU" b="1" u="sng" dirty="0">
                <a:solidFill>
                  <a:srgbClr val="C00000"/>
                </a:solidFill>
              </a:rPr>
            </a:br>
            <a:r>
              <a:rPr lang="en-AU" b="1" baseline="30000" dirty="0"/>
              <a:t>4 </a:t>
            </a:r>
            <a:r>
              <a:rPr lang="en-AU" dirty="0"/>
              <a:t>Will a lion roar in the forest, when he has no prey?</a:t>
            </a:r>
            <a:br>
              <a:rPr lang="en-AU" dirty="0"/>
            </a:br>
            <a:r>
              <a:rPr lang="en-AU" dirty="0"/>
              <a:t>Will a young lion cry out of his den, if he has caught nothing?</a:t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185082-45C0-4744-9F33-0BFAFEAE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3D40E6-A1E7-4BA6-AF9D-1BBE9697C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Will a bird fall into a snare on the earth, where there is no trap for it?</a:t>
            </a:r>
            <a:br>
              <a:rPr lang="en-AU" dirty="0"/>
            </a:br>
            <a:r>
              <a:rPr lang="en-AU" dirty="0"/>
              <a:t>Will a snare spring up from the earth, if it has caught nothing at all?</a:t>
            </a:r>
            <a:br>
              <a:rPr lang="en-AU" dirty="0"/>
            </a:br>
            <a:r>
              <a:rPr lang="en-AU" b="1" baseline="30000" dirty="0"/>
              <a:t>6 </a:t>
            </a:r>
            <a:r>
              <a:rPr lang="en-AU" dirty="0"/>
              <a:t>If a trumpet is blown in a city, will not the people be afraid?</a:t>
            </a:r>
            <a:br>
              <a:rPr lang="en-AU" dirty="0"/>
            </a:br>
            <a:r>
              <a:rPr lang="en-AU" dirty="0"/>
              <a:t>If there is calamity in a city, will not the </a:t>
            </a:r>
            <a:r>
              <a:rPr lang="en-AU" cap="small" dirty="0"/>
              <a:t>Lord</a:t>
            </a:r>
            <a:r>
              <a:rPr lang="en-AU" dirty="0"/>
              <a:t> have done </a:t>
            </a:r>
            <a:r>
              <a:rPr lang="en-AU" i="1" dirty="0"/>
              <a:t>it?</a:t>
            </a:r>
            <a:endParaRPr lang="en-AU" dirty="0"/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Surely the Lord </a:t>
            </a:r>
            <a:r>
              <a:rPr lang="en-AU" cap="small" dirty="0"/>
              <a:t>God</a:t>
            </a:r>
            <a:r>
              <a:rPr lang="en-AU" dirty="0"/>
              <a:t> does nothing,</a:t>
            </a:r>
            <a:br>
              <a:rPr lang="en-AU" dirty="0"/>
            </a:br>
            <a:r>
              <a:rPr lang="en-AU" dirty="0"/>
              <a:t>Unless He reveals His secret to His servants the prophets.</a:t>
            </a:r>
            <a:br>
              <a:rPr lang="en-AU" dirty="0"/>
            </a:br>
            <a:r>
              <a:rPr lang="en-AU" b="1" baseline="30000" dirty="0"/>
              <a:t>8 </a:t>
            </a:r>
            <a:r>
              <a:rPr lang="en-AU" dirty="0"/>
              <a:t>A lion has roared!</a:t>
            </a:r>
            <a:br>
              <a:rPr lang="en-AU" dirty="0"/>
            </a:br>
            <a:r>
              <a:rPr lang="en-AU" dirty="0"/>
              <a:t>Who will not fear?</a:t>
            </a:r>
            <a:br>
              <a:rPr lang="en-AU" dirty="0"/>
            </a:br>
            <a:r>
              <a:rPr lang="en-AU" dirty="0"/>
              <a:t>The Lord </a:t>
            </a:r>
            <a:r>
              <a:rPr lang="en-AU" cap="small" dirty="0"/>
              <a:t>God</a:t>
            </a:r>
            <a:r>
              <a:rPr lang="en-AU" dirty="0"/>
              <a:t> has spoken!</a:t>
            </a:r>
            <a:br>
              <a:rPr lang="en-AU" dirty="0"/>
            </a:br>
            <a:r>
              <a:rPr lang="en-AU" dirty="0"/>
              <a:t>Who can but prophesy?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54649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083DE9-3BB7-4508-822A-14F7ABC7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C713F7-AC12-48C8-9524-410EA71B4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What is God saying to Body of Christ?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What is God saying to Evangel (to the local church)?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What is God saying in my spirit?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What we hear must be in the line with the Scriptures (1 John 4:1)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What we hear must pull everyone into covenant towards our common destiny</a:t>
            </a:r>
          </a:p>
        </p:txBody>
      </p:sp>
    </p:spTree>
    <p:extLst>
      <p:ext uri="{BB962C8B-B14F-4D97-AF65-F5344CB8AC3E}">
        <p14:creationId xmlns:p14="http://schemas.microsoft.com/office/powerpoint/2010/main" xmlns="" val="781262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9CEC54-4D27-42BD-BDA6-91917B4B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05" y="476672"/>
            <a:ext cx="9144000" cy="1052736"/>
          </a:xfrm>
        </p:spPr>
        <p:txBody>
          <a:bodyPr/>
          <a:lstStyle/>
          <a:p>
            <a:r>
              <a:rPr lang="en-AU" dirty="0"/>
              <a:t>Revelation 2:7; 2:11; 2:17; 2:29; 3:6; 3:13; 3:22</a:t>
            </a:r>
            <a:br>
              <a:rPr lang="en-AU" dirty="0"/>
            </a:b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0A477F-37A6-4510-8237-14F879260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11" y="1499173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“He who has </a:t>
            </a:r>
            <a:r>
              <a:rPr lang="en-AU" b="1" u="sng" dirty="0"/>
              <a:t>an ear</a:t>
            </a:r>
            <a:r>
              <a:rPr lang="en-AU" dirty="0"/>
              <a:t>, let him hear </a:t>
            </a:r>
            <a:r>
              <a:rPr lang="en-AU" b="1" u="sng" dirty="0"/>
              <a:t>what</a:t>
            </a:r>
            <a:r>
              <a:rPr lang="en-AU" dirty="0"/>
              <a:t> the </a:t>
            </a:r>
            <a:r>
              <a:rPr lang="en-AU" b="1" u="sng" dirty="0"/>
              <a:t>Spirit says </a:t>
            </a:r>
            <a:r>
              <a:rPr lang="en-AU" dirty="0"/>
              <a:t>to the </a:t>
            </a:r>
            <a:r>
              <a:rPr lang="en-AU" b="1" u="sng" dirty="0"/>
              <a:t>churches</a:t>
            </a:r>
            <a:r>
              <a:rPr lang="en-AU" dirty="0"/>
              <a:t>.</a:t>
            </a:r>
          </a:p>
          <a:p>
            <a:pPr marL="0" indent="0">
              <a:buNone/>
            </a:pPr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What</a:t>
            </a:r>
            <a:r>
              <a:rPr lang="en-AU" dirty="0"/>
              <a:t> is God saying to Body of Christ?</a:t>
            </a:r>
          </a:p>
          <a:p>
            <a:pPr marL="400050" lvl="1" indent="0">
              <a:buNone/>
            </a:pPr>
            <a:r>
              <a:rPr lang="en-AU" dirty="0"/>
              <a:t>God will use the leaders of the churches.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What</a:t>
            </a:r>
            <a:r>
              <a:rPr lang="en-AU" dirty="0"/>
              <a:t> is God saying to Evangel (to the local church)?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09014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1F22CE-F613-4763-ACD1-C467B2B5D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Numbers 10:1-8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61661B-5328-4C89-B9C1-F09C86EB2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And the </a:t>
            </a:r>
            <a:r>
              <a:rPr lang="en-AU" cap="small" dirty="0"/>
              <a:t>Lord</a:t>
            </a:r>
            <a:r>
              <a:rPr lang="en-AU" dirty="0"/>
              <a:t> spoke to Moses, saying: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“Make two silver trumpets for yourself; you shall make them of hammered work; you shall use them for </a:t>
            </a:r>
            <a:r>
              <a:rPr lang="en-AU" b="1" u="sng" dirty="0"/>
              <a:t>calling the congregation </a:t>
            </a:r>
            <a:r>
              <a:rPr lang="en-AU" dirty="0"/>
              <a:t>and for </a:t>
            </a:r>
            <a:r>
              <a:rPr lang="en-AU" b="1" u="sng" dirty="0"/>
              <a:t>directing the movement of the camps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When they blow </a:t>
            </a:r>
            <a:r>
              <a:rPr lang="en-AU" b="1" dirty="0"/>
              <a:t>both of them</a:t>
            </a:r>
            <a:r>
              <a:rPr lang="en-AU" dirty="0"/>
              <a:t>, all the congregation shall gather before you at the door of the tabernacle of meeting. 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But if they blow </a:t>
            </a:r>
            <a:r>
              <a:rPr lang="en-AU" b="1" i="1" dirty="0"/>
              <a:t>only</a:t>
            </a:r>
            <a:r>
              <a:rPr lang="en-AU" b="1" dirty="0"/>
              <a:t> one</a:t>
            </a:r>
            <a:r>
              <a:rPr lang="en-AU" dirty="0"/>
              <a:t>, then the leaders, the heads of the divisions of Israel, shall gather to you. </a:t>
            </a:r>
          </a:p>
        </p:txBody>
      </p:sp>
      <p:pic>
        <p:nvPicPr>
          <p:cNvPr id="1026" name="Picture 2" descr="Image result for what icon png">
            <a:extLst>
              <a:ext uri="{FF2B5EF4-FFF2-40B4-BE49-F238E27FC236}">
                <a16:creationId xmlns:a16="http://schemas.microsoft.com/office/drawing/2014/main" xmlns="" id="{428D71CE-DA45-476B-BCE4-9E7172795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5159" y="116632"/>
            <a:ext cx="1558841" cy="155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2275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65E832-BD54-4A9E-8B16-D3C3BB277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54726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When you sound the </a:t>
            </a:r>
            <a:r>
              <a:rPr lang="en-AU" b="1" dirty="0"/>
              <a:t>advance (alarm)</a:t>
            </a:r>
            <a:r>
              <a:rPr lang="en-AU" dirty="0"/>
              <a:t>, the camps that lie on the east side shall then begin their journey. 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When you sound the </a:t>
            </a:r>
            <a:r>
              <a:rPr lang="en-AU" b="1" dirty="0"/>
              <a:t>advance (alarm)</a:t>
            </a:r>
            <a:r>
              <a:rPr lang="en-AU" dirty="0"/>
              <a:t> the second time, then the camps that lie on the south side shall begin their journey; they shall sound the call for them to begin their journeys. </a:t>
            </a:r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And when the assembly is to be gathered together, you shall blow, but not sound the advance. </a:t>
            </a:r>
          </a:p>
          <a:p>
            <a:pPr marL="0" indent="0">
              <a:buNone/>
            </a:pPr>
            <a:r>
              <a:rPr lang="en-AU" b="1" baseline="30000" dirty="0"/>
              <a:t>8 </a:t>
            </a:r>
            <a:r>
              <a:rPr lang="en-AU" dirty="0"/>
              <a:t>The sons of Aaron, the priests, shall blow the trumpets; and these shall be to you as an ordinance forever throughout your generations.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141905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D06832-787D-4218-A5D3-C213C3A46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9AD0-DE08-4FF0-B388-B6A96E808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AU" dirty="0"/>
              <a:t>What is God saying in my spirit?</a:t>
            </a:r>
          </a:p>
          <a:p>
            <a:pPr marL="400050" lvl="1" indent="0">
              <a:buNone/>
            </a:pPr>
            <a:r>
              <a:rPr lang="en-AU" b="1" i="1" u="sng" dirty="0"/>
              <a:t>Rev 5:4</a:t>
            </a:r>
          </a:p>
          <a:p>
            <a:pPr marL="400050" lvl="1" indent="0">
              <a:buNone/>
            </a:pPr>
            <a:r>
              <a:rPr lang="en-AU" b="1" i="1" u="sng" baseline="30000" dirty="0"/>
              <a:t>4 </a:t>
            </a:r>
            <a:r>
              <a:rPr lang="en-AU" i="1" u="sng" dirty="0"/>
              <a:t>So I wept much, because no one was found worthy to </a:t>
            </a:r>
            <a:r>
              <a:rPr lang="en-AU" b="1" i="1" u="sng" dirty="0"/>
              <a:t>open</a:t>
            </a:r>
            <a:r>
              <a:rPr lang="en-AU" i="1" u="sng" dirty="0"/>
              <a:t> and </a:t>
            </a:r>
            <a:r>
              <a:rPr lang="en-AU" b="1" i="1" u="sng" dirty="0"/>
              <a:t>read</a:t>
            </a:r>
            <a:r>
              <a:rPr lang="en-AU" i="1" u="sng" dirty="0"/>
              <a:t> the scroll, or to </a:t>
            </a:r>
            <a:r>
              <a:rPr lang="en-AU" b="1" i="1" u="sng" dirty="0"/>
              <a:t>look at it.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AU" dirty="0"/>
              <a:t>Look at it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AU" dirty="0"/>
              <a:t>Read it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AU" dirty="0"/>
              <a:t>It shall be opened Open</a:t>
            </a:r>
          </a:p>
          <a:p>
            <a:pPr marL="971550" lvl="1" indent="-571500">
              <a:buFont typeface="+mj-lt"/>
              <a:buAutoNum type="romanLcPeriod"/>
            </a:pPr>
            <a:endParaRPr lang="en-AU" dirty="0"/>
          </a:p>
          <a:p>
            <a:pPr marL="400050" lvl="1" indent="0" algn="ctr">
              <a:buNone/>
            </a:pPr>
            <a:r>
              <a:rPr lang="en-AU" dirty="0"/>
              <a:t>~Not every opening is God’s opening~</a:t>
            </a:r>
          </a:p>
        </p:txBody>
      </p:sp>
    </p:spTree>
    <p:extLst>
      <p:ext uri="{BB962C8B-B14F-4D97-AF65-F5344CB8AC3E}">
        <p14:creationId xmlns:p14="http://schemas.microsoft.com/office/powerpoint/2010/main" xmlns="" val="1167333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9A43C-645E-4D1E-9C7E-82C2CB04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" y="-216023"/>
            <a:ext cx="9144000" cy="1052736"/>
          </a:xfrm>
        </p:spPr>
        <p:txBody>
          <a:bodyPr/>
          <a:lstStyle/>
          <a:p>
            <a:r>
              <a:rPr lang="en-AU" dirty="0"/>
              <a:t>1 Cor 2:9-12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5F7BFD-0547-4CE3-813D-3D93EC7EE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77" y="620688"/>
            <a:ext cx="8712968" cy="57606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But as it is written:</a:t>
            </a:r>
          </a:p>
          <a:p>
            <a:pPr marL="0" indent="0">
              <a:buNone/>
            </a:pPr>
            <a:r>
              <a:rPr lang="en-AU" i="1" dirty="0"/>
              <a:t>“Eye has not seen, nor ear heard,</a:t>
            </a:r>
            <a:br>
              <a:rPr lang="en-AU" i="1" dirty="0"/>
            </a:br>
            <a:r>
              <a:rPr lang="en-AU" i="1" dirty="0"/>
              <a:t>Nor have entered into the heart of man</a:t>
            </a:r>
            <a:br>
              <a:rPr lang="en-AU" i="1" dirty="0"/>
            </a:br>
            <a:r>
              <a:rPr lang="en-AU" i="1" dirty="0"/>
              <a:t>The things which God has prepared for those who love Him.”</a:t>
            </a:r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But God has revealed </a:t>
            </a:r>
            <a:r>
              <a:rPr lang="en-AU" i="1" dirty="0"/>
              <a:t>them</a:t>
            </a:r>
            <a:r>
              <a:rPr lang="en-AU" dirty="0"/>
              <a:t> to us through His Spirit. For the Spirit searches all things, yes, the deep things of God. </a:t>
            </a:r>
          </a:p>
          <a:p>
            <a:pPr marL="0" indent="0">
              <a:buNone/>
            </a:pPr>
            <a:r>
              <a:rPr lang="en-AU" b="1" baseline="30000" dirty="0"/>
              <a:t>11 </a:t>
            </a:r>
            <a:r>
              <a:rPr lang="en-AU" dirty="0"/>
              <a:t>For what man </a:t>
            </a:r>
            <a:r>
              <a:rPr lang="en-AU" b="1" dirty="0"/>
              <a:t>knows</a:t>
            </a:r>
            <a:r>
              <a:rPr lang="en-AU" dirty="0"/>
              <a:t> the </a:t>
            </a:r>
            <a:r>
              <a:rPr lang="en-AU" b="1" dirty="0"/>
              <a:t>things of a man </a:t>
            </a:r>
            <a:r>
              <a:rPr lang="en-AU" b="1" u="sng" dirty="0"/>
              <a:t>except</a:t>
            </a:r>
            <a:r>
              <a:rPr lang="en-AU" dirty="0"/>
              <a:t> the </a:t>
            </a:r>
            <a:r>
              <a:rPr lang="en-AU" b="1" dirty="0"/>
              <a:t>spirit</a:t>
            </a:r>
            <a:r>
              <a:rPr lang="en-AU" dirty="0"/>
              <a:t> of the </a:t>
            </a:r>
            <a:r>
              <a:rPr lang="en-AU" b="1" dirty="0"/>
              <a:t>man</a:t>
            </a:r>
            <a:r>
              <a:rPr lang="en-AU" dirty="0"/>
              <a:t> which is </a:t>
            </a:r>
            <a:r>
              <a:rPr lang="en-AU" b="1" dirty="0"/>
              <a:t>in</a:t>
            </a:r>
            <a:r>
              <a:rPr lang="en-AU" dirty="0"/>
              <a:t> </a:t>
            </a:r>
            <a:r>
              <a:rPr lang="en-AU" b="1" dirty="0"/>
              <a:t>him</a:t>
            </a:r>
            <a:r>
              <a:rPr lang="en-AU" dirty="0"/>
              <a:t>? Even so no one knows the </a:t>
            </a:r>
            <a:r>
              <a:rPr lang="en-AU" b="1" u="sng" dirty="0"/>
              <a:t>things of God </a:t>
            </a:r>
            <a:r>
              <a:rPr lang="en-AU" dirty="0"/>
              <a:t>except </a:t>
            </a:r>
            <a:r>
              <a:rPr lang="en-AU" b="1" u="sng" dirty="0"/>
              <a:t>the Spirit of God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Now we have received, not the spirit of the world, </a:t>
            </a:r>
            <a:r>
              <a:rPr lang="en-AU" b="1" dirty="0">
                <a:solidFill>
                  <a:srgbClr val="C00000"/>
                </a:solidFill>
              </a:rPr>
              <a:t>but the Spirit who is from God</a:t>
            </a:r>
            <a:r>
              <a:rPr lang="en-AU" dirty="0"/>
              <a:t>, that we might know the things that have been freely given to us by God.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951154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75594B-671C-49E2-ABBC-BDD74071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2D496D-B7B7-43A5-95E7-9CEDB25F5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246043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AU" dirty="0"/>
              <a:t>What we hear must be in the line with the Scriptures (1 John 4:1)</a:t>
            </a:r>
          </a:p>
          <a:p>
            <a:pPr marL="857250" lvl="1" indent="-457200"/>
            <a:r>
              <a:rPr lang="en-AU" dirty="0"/>
              <a:t>Must be tested</a:t>
            </a:r>
          </a:p>
          <a:p>
            <a:pPr marL="400050" lvl="1" indent="0">
              <a:buNone/>
            </a:pPr>
            <a:r>
              <a:rPr lang="en-AU" b="1" dirty="0"/>
              <a:t>1 </a:t>
            </a:r>
            <a:r>
              <a:rPr lang="en-AU" b="1"/>
              <a:t>Cor 2:13 [AMP]</a:t>
            </a:r>
            <a:endParaRPr lang="en-AU" b="1" dirty="0"/>
          </a:p>
          <a:p>
            <a:pPr marL="400050" lvl="1" indent="0">
              <a:buNone/>
            </a:pPr>
            <a:r>
              <a:rPr lang="en-AU" dirty="0"/>
              <a:t>13 We also speak of these things, not in words taught or supplied by human wisdom, but in those taught by the Spirit, combining and interpreting spiritual thoughts with spiritual words [for those being guided by the Holy Spirit].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AU" dirty="0"/>
              <a:t>What we hear must pull everyone into covenant towards our common destiny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130312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</TotalTime>
  <Words>187</Words>
  <Application>Microsoft Office PowerPoint</Application>
  <PresentationFormat>On-screen Show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Discerning The Message of God</vt:lpstr>
      <vt:lpstr>Amos 3:1-8</vt:lpstr>
      <vt:lpstr>Slide 3</vt:lpstr>
      <vt:lpstr>Slide 4</vt:lpstr>
      <vt:lpstr>Revelation 2:7; 2:11; 2:17; 2:29; 3:6; 3:13; 3:22 </vt:lpstr>
      <vt:lpstr>Numbers 10:1-8</vt:lpstr>
      <vt:lpstr>Slide 7</vt:lpstr>
      <vt:lpstr>Slide 8</vt:lpstr>
      <vt:lpstr>1 Cor 2:9-12</vt:lpstr>
      <vt:lpstr>Slide 10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67</cp:revision>
  <dcterms:created xsi:type="dcterms:W3CDTF">2014-04-01T16:35:38Z</dcterms:created>
  <dcterms:modified xsi:type="dcterms:W3CDTF">2017-08-27T04:52:19Z</dcterms:modified>
</cp:coreProperties>
</file>